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95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DD"/>
    <a:srgbClr val="006B61"/>
    <a:srgbClr val="000000"/>
    <a:srgbClr val="FC0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/>
    <p:restoredTop sz="94649"/>
  </p:normalViewPr>
  <p:slideViewPr>
    <p:cSldViewPr>
      <p:cViewPr varScale="1">
        <p:scale>
          <a:sx n="97" d="100"/>
          <a:sy n="97" d="100"/>
        </p:scale>
        <p:origin x="13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>
                <a:cs typeface="+mn-cs"/>
              </a:rPr>
              <a:t>Page </a:t>
            </a:r>
            <a:fld id="{54AA204F-524B-D941-8C41-2DEDE9EBBB6C}" type="slidenum">
              <a:rPr lang="en-US" sz="1200">
                <a:cs typeface="+mn-cs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675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xmlns:mv="urn:schemas-microsoft-com:mac:vml" xmlns:mc="http://schemas.openxmlformats.org/markup-compatibility/2006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>
                <a:cs typeface="+mn-cs"/>
              </a:rPr>
              <a:t>Page </a:t>
            </a:r>
            <a:fld id="{3119DC14-73EC-A34F-86AF-D020F7B1AF63}" type="slidenum">
              <a:rPr lang="en-US" sz="1200">
                <a:cs typeface="+mn-cs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266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469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465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980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110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362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442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998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682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42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9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25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" y="38100"/>
            <a:ext cx="9048750" cy="67627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1575" y="533400"/>
            <a:ext cx="680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10375" y="6348413"/>
            <a:ext cx="2041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1400" b="1" dirty="0">
                <a:cs typeface="+mn-cs"/>
              </a:rPr>
              <a:t>Fibonacci Animations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273050"/>
            <a:ext cx="6800850" cy="4572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Series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3" y="1727200"/>
            <a:ext cx="7262812" cy="3683000"/>
          </a:xfrm>
        </p:spPr>
        <p:txBody>
          <a:bodyPr/>
          <a:lstStyle/>
          <a:p>
            <a:pPr lvl="1">
              <a:buFontTx/>
              <a:buNone/>
              <a:defRPr/>
            </a:pPr>
            <a:r>
              <a:rPr lang="en-US" sz="2400">
                <a:latin typeface="Courier" charset="0"/>
              </a:rPr>
              <a:t>0 1 1 2 3 5 8 13 21 34 55 89 144 233</a:t>
            </a:r>
          </a:p>
          <a:p>
            <a:pPr lvl="1">
              <a:buFontTx/>
              <a:buNone/>
              <a:defRPr/>
            </a:pPr>
            <a:endParaRPr lang="en-US">
              <a:latin typeface="Courier" charset="0"/>
            </a:endParaRPr>
          </a:p>
          <a:p>
            <a:pPr lvl="1">
              <a:buFontTx/>
              <a:buNone/>
              <a:defRPr/>
            </a:pPr>
            <a:endParaRPr lang="en-US">
              <a:latin typeface="Courier" charset="0"/>
            </a:endParaRPr>
          </a:p>
          <a:p>
            <a:pPr lvl="1">
              <a:buFontTx/>
              <a:buNone/>
              <a:defRPr/>
            </a:pPr>
            <a:r>
              <a:rPr lang="en-US">
                <a:latin typeface="Courier" charset="0"/>
              </a:rPr>
              <a:t>fib (n):</a:t>
            </a:r>
          </a:p>
          <a:p>
            <a:pPr lvl="1">
              <a:buFontTx/>
              <a:buNone/>
              <a:defRPr/>
            </a:pPr>
            <a:r>
              <a:rPr lang="en-US">
                <a:latin typeface="Courier" charset="0"/>
              </a:rPr>
              <a:t>	fib (0) = 0</a:t>
            </a:r>
          </a:p>
          <a:p>
            <a:pPr lvl="1">
              <a:buFontTx/>
              <a:buNone/>
              <a:defRPr/>
            </a:pPr>
            <a:r>
              <a:rPr lang="en-US">
                <a:latin typeface="Courier" charset="0"/>
              </a:rPr>
              <a:t>	fib (1) = 1</a:t>
            </a:r>
          </a:p>
          <a:p>
            <a:pPr lvl="1">
              <a:buFontTx/>
              <a:buNone/>
              <a:defRPr/>
            </a:pPr>
            <a:r>
              <a:rPr lang="en-US">
                <a:latin typeface="Courier" charset="0"/>
              </a:rPr>
              <a:t>	fib (n) = fib (n-1) + fib (n-2), n &gt; 1 </a:t>
            </a:r>
          </a:p>
          <a:p>
            <a:pPr>
              <a:defRPr/>
            </a:pPr>
            <a:endParaRPr lang="en-US">
              <a:latin typeface="Courier" charset="0"/>
              <a:cs typeface="+mn-cs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3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" name="Line 14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47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0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H="1" flipV="1">
            <a:off x="2541588" y="4630738"/>
            <a:ext cx="3952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53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57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0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3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58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0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1558" name="Rectangle 54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21560" name="Rectangle 56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59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0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2547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2582" name="Rectangle 54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2585" name="Rectangle 57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2586" name="Rectangle 58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22587" name="Rectangle 59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62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3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3571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140200" y="40989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4113213" y="40878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>
            <a:off x="4875213" y="3646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 flipH="1" flipV="1">
            <a:off x="4494213" y="3859213"/>
            <a:ext cx="3952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>
            <a:off x="4497388" y="3856038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605" name="Line 53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606" name="Line 54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607" name="Line 55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608" name="Rectangle 56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3609" name="Rectangle 57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3610" name="Rectangle 58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3611" name="Rectangle 59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3612" name="Rectangle 60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3613" name="Rectangle 61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3614" name="Rectangle 62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3615" name="Rectangle 63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23616" name="Rectangle 64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9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" name="Line 63"/>
          <p:cNvSpPr>
            <a:spLocks noChangeShapeType="1"/>
          </p:cNvSpPr>
          <p:nvPr/>
        </p:nvSpPr>
        <p:spPr bwMode="auto">
          <a:xfrm flipH="1">
            <a:off x="5254625" y="3863975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" name="Line 61"/>
          <p:cNvSpPr>
            <a:spLocks noChangeShapeType="1"/>
          </p:cNvSpPr>
          <p:nvPr/>
        </p:nvSpPr>
        <p:spPr bwMode="auto">
          <a:xfrm flipH="1">
            <a:off x="4494213" y="3859213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4595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3757613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373062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4140200" y="40989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113213" y="40878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>
            <a:off x="4494213" y="441801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29" name="Line 53"/>
          <p:cNvSpPr>
            <a:spLocks noChangeShapeType="1"/>
          </p:cNvSpPr>
          <p:nvPr/>
        </p:nvSpPr>
        <p:spPr bwMode="auto">
          <a:xfrm flipH="1" flipV="1">
            <a:off x="4110038" y="4629150"/>
            <a:ext cx="3952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30" name="Line 54"/>
          <p:cNvSpPr>
            <a:spLocks noChangeShapeType="1"/>
          </p:cNvSpPr>
          <p:nvPr/>
        </p:nvSpPr>
        <p:spPr bwMode="auto">
          <a:xfrm>
            <a:off x="4108450" y="4627563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4875213" y="3646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32" name="Line 56"/>
          <p:cNvSpPr>
            <a:spLocks noChangeShapeType="1"/>
          </p:cNvSpPr>
          <p:nvPr/>
        </p:nvSpPr>
        <p:spPr bwMode="auto">
          <a:xfrm>
            <a:off x="4497388" y="3856038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4639" name="Rectangle 63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3756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4642" name="Rectangle 66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24645" name="Rectangle 69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 flipH="1" flipV="1">
            <a:off x="4494213" y="3859213"/>
            <a:ext cx="3952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3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4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" name="Line 63"/>
          <p:cNvSpPr>
            <a:spLocks noChangeShapeType="1"/>
          </p:cNvSpPr>
          <p:nvPr/>
        </p:nvSpPr>
        <p:spPr bwMode="auto">
          <a:xfrm flipH="1">
            <a:off x="5254625" y="3863975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" name="Line 61"/>
          <p:cNvSpPr>
            <a:spLocks noChangeShapeType="1"/>
          </p:cNvSpPr>
          <p:nvPr/>
        </p:nvSpPr>
        <p:spPr bwMode="auto">
          <a:xfrm flipH="1">
            <a:off x="4494213" y="3859213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45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3757613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373062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4140200" y="40989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4113213" y="40878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5650" name="Rectangle 50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51" name="Rectangle 51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4532313" y="48482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4505325" y="48371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5654" name="Line 54"/>
          <p:cNvSpPr>
            <a:spLocks noChangeShapeType="1"/>
          </p:cNvSpPr>
          <p:nvPr/>
        </p:nvSpPr>
        <p:spPr bwMode="auto">
          <a:xfrm>
            <a:off x="4494213" y="441801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55" name="Line 55"/>
          <p:cNvSpPr>
            <a:spLocks noChangeShapeType="1"/>
          </p:cNvSpPr>
          <p:nvPr/>
        </p:nvSpPr>
        <p:spPr bwMode="auto">
          <a:xfrm flipH="1">
            <a:off x="4110038" y="4629150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56" name="Line 56"/>
          <p:cNvSpPr>
            <a:spLocks noChangeShapeType="1"/>
          </p:cNvSpPr>
          <p:nvPr/>
        </p:nvSpPr>
        <p:spPr bwMode="auto">
          <a:xfrm>
            <a:off x="4108450" y="4627563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57" name="Line 57"/>
          <p:cNvSpPr>
            <a:spLocks noChangeShapeType="1"/>
          </p:cNvSpPr>
          <p:nvPr/>
        </p:nvSpPr>
        <p:spPr bwMode="auto">
          <a:xfrm>
            <a:off x="4908550" y="4629150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58" name="Line 58"/>
          <p:cNvSpPr>
            <a:spLocks noChangeShapeType="1"/>
          </p:cNvSpPr>
          <p:nvPr/>
        </p:nvSpPr>
        <p:spPr bwMode="auto">
          <a:xfrm>
            <a:off x="4875213" y="3646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59" name="Line 59"/>
          <p:cNvSpPr>
            <a:spLocks noChangeShapeType="1"/>
          </p:cNvSpPr>
          <p:nvPr/>
        </p:nvSpPr>
        <p:spPr bwMode="auto">
          <a:xfrm>
            <a:off x="4497388" y="3856038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61" name="Line 61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62" name="Line 62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663" name="Rectangle 63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5664" name="Rectangle 64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5665" name="Rectangle 65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5666" name="Rectangle 66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5667" name="Rectangle 67"/>
          <p:cNvSpPr>
            <a:spLocks noChangeArrowheads="1"/>
          </p:cNvSpPr>
          <p:nvPr/>
        </p:nvSpPr>
        <p:spPr bwMode="auto">
          <a:xfrm>
            <a:off x="3756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5668" name="Rectangle 68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5669" name="Rectangle 69"/>
          <p:cNvSpPr>
            <a:spLocks noChangeArrowheads="1"/>
          </p:cNvSpPr>
          <p:nvPr/>
        </p:nvSpPr>
        <p:spPr bwMode="auto">
          <a:xfrm>
            <a:off x="4941888" y="44592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5670" name="Rectangle 70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5671" name="Rectangle 71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5672" name="Rectangle 72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25673" name="Rectangle 73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 flipH="1" flipV="1">
            <a:off x="4494213" y="3859213"/>
            <a:ext cx="3952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7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" name="Line 63"/>
          <p:cNvSpPr>
            <a:spLocks noChangeShapeType="1"/>
          </p:cNvSpPr>
          <p:nvPr/>
        </p:nvSpPr>
        <p:spPr bwMode="auto">
          <a:xfrm flipH="1">
            <a:off x="5254625" y="3863975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3" name="Line 61"/>
          <p:cNvSpPr>
            <a:spLocks noChangeShapeType="1"/>
          </p:cNvSpPr>
          <p:nvPr/>
        </p:nvSpPr>
        <p:spPr bwMode="auto">
          <a:xfrm flipH="1">
            <a:off x="4494213" y="3859213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</p:spTree>
  </p:cSld>
  <p:clrMapOvr>
    <a:masterClrMapping/>
  </p:clrMapOvr>
  <p:transition advTm="2000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6643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3757613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373062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4140200" y="40989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4113213" y="40878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6674" name="Rectangle 50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6676" name="Rectangle 52"/>
          <p:cNvSpPr>
            <a:spLocks noChangeArrowheads="1"/>
          </p:cNvSpPr>
          <p:nvPr/>
        </p:nvSpPr>
        <p:spPr bwMode="auto">
          <a:xfrm>
            <a:off x="4532313" y="48482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4505325" y="48371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>
            <a:off x="4494213" y="441801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 flipH="1">
            <a:off x="4110038" y="4629150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80" name="Line 56"/>
          <p:cNvSpPr>
            <a:spLocks noChangeShapeType="1"/>
          </p:cNvSpPr>
          <p:nvPr/>
        </p:nvSpPr>
        <p:spPr bwMode="auto">
          <a:xfrm>
            <a:off x="4108450" y="4627563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81" name="Line 57"/>
          <p:cNvSpPr>
            <a:spLocks noChangeShapeType="1"/>
          </p:cNvSpPr>
          <p:nvPr/>
        </p:nvSpPr>
        <p:spPr bwMode="auto">
          <a:xfrm>
            <a:off x="4908550" y="4629150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>
            <a:off x="4875213" y="3646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>
            <a:off x="4497388" y="3856038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86" name="Line 62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687" name="Rectangle 63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6688" name="Rectangle 64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6690" name="Rectangle 66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6691" name="Rectangle 67"/>
          <p:cNvSpPr>
            <a:spLocks noChangeArrowheads="1"/>
          </p:cNvSpPr>
          <p:nvPr/>
        </p:nvSpPr>
        <p:spPr bwMode="auto">
          <a:xfrm>
            <a:off x="3756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6692" name="Rectangle 68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6693" name="Rectangle 69"/>
          <p:cNvSpPr>
            <a:spLocks noChangeArrowheads="1"/>
          </p:cNvSpPr>
          <p:nvPr/>
        </p:nvSpPr>
        <p:spPr bwMode="auto">
          <a:xfrm>
            <a:off x="4941888" y="44592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6694" name="Rectangle 70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6695" name="Rectangle 71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6696" name="Rectangle 72"/>
          <p:cNvSpPr>
            <a:spLocks noChangeArrowheads="1"/>
          </p:cNvSpPr>
          <p:nvPr/>
        </p:nvSpPr>
        <p:spPr bwMode="auto">
          <a:xfrm>
            <a:off x="4160838" y="36988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6697" name="Rectangle 73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26698" name="Rectangle 74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26699" name="Line 75"/>
          <p:cNvSpPr>
            <a:spLocks noChangeShapeType="1"/>
          </p:cNvSpPr>
          <p:nvPr/>
        </p:nvSpPr>
        <p:spPr bwMode="auto">
          <a:xfrm flipH="1" flipV="1">
            <a:off x="4494213" y="3859213"/>
            <a:ext cx="3952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8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9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0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6" name="Line 63"/>
          <p:cNvSpPr>
            <a:spLocks noChangeShapeType="1"/>
          </p:cNvSpPr>
          <p:nvPr/>
        </p:nvSpPr>
        <p:spPr bwMode="auto">
          <a:xfrm flipH="1">
            <a:off x="5254625" y="3863975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7" name="Line 61"/>
          <p:cNvSpPr>
            <a:spLocks noChangeShapeType="1"/>
          </p:cNvSpPr>
          <p:nvPr/>
        </p:nvSpPr>
        <p:spPr bwMode="auto">
          <a:xfrm flipH="1">
            <a:off x="4494213" y="3859213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7667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3757613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373062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4140200" y="40989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4113213" y="40878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4908550" y="409733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4881563" y="4086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4532313" y="48482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4505325" y="48371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4494213" y="441801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 flipH="1">
            <a:off x="4110038" y="4629150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4108450" y="4627563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>
            <a:off x="4908550" y="4629150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4875213" y="3646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 flipH="1">
            <a:off x="4494213" y="3859213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>
            <a:off x="4497388" y="3856038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 flipH="1">
            <a:off x="5254625" y="3863975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715" name="Rectangle 67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7716" name="Rectangle 68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7718" name="Rectangle 70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3756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7720" name="Rectangle 72"/>
          <p:cNvSpPr>
            <a:spLocks noChangeArrowheads="1"/>
          </p:cNvSpPr>
          <p:nvPr/>
        </p:nvSpPr>
        <p:spPr bwMode="auto">
          <a:xfrm>
            <a:off x="5283200" y="36972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7721" name="Rectangle 73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7722" name="Rectangle 74"/>
          <p:cNvSpPr>
            <a:spLocks noChangeArrowheads="1"/>
          </p:cNvSpPr>
          <p:nvPr/>
        </p:nvSpPr>
        <p:spPr bwMode="auto">
          <a:xfrm>
            <a:off x="4941888" y="44592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7723" name="Rectangle 75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7724" name="Rectangle 76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7725" name="Rectangle 77"/>
          <p:cNvSpPr>
            <a:spLocks noChangeArrowheads="1"/>
          </p:cNvSpPr>
          <p:nvPr/>
        </p:nvSpPr>
        <p:spPr bwMode="auto">
          <a:xfrm>
            <a:off x="4160838" y="36988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7726" name="Rectangle 78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27727" name="Rectangle 79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82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3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4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3757613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373062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4140200" y="40989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4113213" y="40878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4908550" y="409733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4881563" y="4086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4532313" y="48482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4505325" y="48371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>
            <a:off x="4494213" y="441801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 flipH="1">
            <a:off x="4110038" y="4629150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>
            <a:off x="4108450" y="4627563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>
            <a:off x="4908550" y="4629150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>
            <a:off x="4875213" y="3646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 flipH="1">
            <a:off x="4494213" y="3859213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>
            <a:off x="4497388" y="3856038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 flipH="1">
            <a:off x="5254625" y="3863975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8742" name="Rectangle 70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8743" name="Rectangle 71"/>
          <p:cNvSpPr>
            <a:spLocks noChangeArrowheads="1"/>
          </p:cNvSpPr>
          <p:nvPr/>
        </p:nvSpPr>
        <p:spPr bwMode="auto">
          <a:xfrm>
            <a:off x="3756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8744" name="Rectangle 72"/>
          <p:cNvSpPr>
            <a:spLocks noChangeArrowheads="1"/>
          </p:cNvSpPr>
          <p:nvPr/>
        </p:nvSpPr>
        <p:spPr bwMode="auto">
          <a:xfrm>
            <a:off x="5283200" y="36972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8745" name="Rectangle 73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8746" name="Rectangle 74"/>
          <p:cNvSpPr>
            <a:spLocks noChangeArrowheads="1"/>
          </p:cNvSpPr>
          <p:nvPr/>
        </p:nvSpPr>
        <p:spPr bwMode="auto">
          <a:xfrm>
            <a:off x="4941888" y="44592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28747" name="Rectangle 75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8748" name="Rectangle 76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8749" name="Rectangle 77"/>
          <p:cNvSpPr>
            <a:spLocks noChangeArrowheads="1"/>
          </p:cNvSpPr>
          <p:nvPr/>
        </p:nvSpPr>
        <p:spPr bwMode="auto">
          <a:xfrm>
            <a:off x="4160838" y="36988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28750" name="Rectangle 78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28751" name="Rectangle 79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4899025" y="2928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83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4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5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64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66" name="Rectangle 46"/>
          <p:cNvSpPr>
            <a:spLocks noChangeArrowheads="1"/>
          </p:cNvSpPr>
          <p:nvPr/>
        </p:nvSpPr>
        <p:spPr bwMode="auto">
          <a:xfrm>
            <a:off x="3757613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373062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4140200" y="40989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69" name="Rectangle 49"/>
          <p:cNvSpPr>
            <a:spLocks noChangeArrowheads="1"/>
          </p:cNvSpPr>
          <p:nvPr/>
        </p:nvSpPr>
        <p:spPr bwMode="auto">
          <a:xfrm>
            <a:off x="4113213" y="40878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30770" name="Rectangle 50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71" name="Rectangle 51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30772" name="Rectangle 52"/>
          <p:cNvSpPr>
            <a:spLocks noChangeArrowheads="1"/>
          </p:cNvSpPr>
          <p:nvPr/>
        </p:nvSpPr>
        <p:spPr bwMode="auto">
          <a:xfrm>
            <a:off x="4908550" y="409733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73" name="Rectangle 53"/>
          <p:cNvSpPr>
            <a:spLocks noChangeArrowheads="1"/>
          </p:cNvSpPr>
          <p:nvPr/>
        </p:nvSpPr>
        <p:spPr bwMode="auto">
          <a:xfrm>
            <a:off x="4881563" y="4086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0774" name="Rectangle 54"/>
          <p:cNvSpPr>
            <a:spLocks noChangeArrowheads="1"/>
          </p:cNvSpPr>
          <p:nvPr/>
        </p:nvSpPr>
        <p:spPr bwMode="auto">
          <a:xfrm>
            <a:off x="4532313" y="48482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75" name="Rectangle 55"/>
          <p:cNvSpPr>
            <a:spLocks noChangeArrowheads="1"/>
          </p:cNvSpPr>
          <p:nvPr/>
        </p:nvSpPr>
        <p:spPr bwMode="auto">
          <a:xfrm>
            <a:off x="4505325" y="48371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>
            <a:off x="4494213" y="441801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77" name="Line 57"/>
          <p:cNvSpPr>
            <a:spLocks noChangeShapeType="1"/>
          </p:cNvSpPr>
          <p:nvPr/>
        </p:nvSpPr>
        <p:spPr bwMode="auto">
          <a:xfrm flipH="1">
            <a:off x="4110038" y="4629150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78" name="Line 58"/>
          <p:cNvSpPr>
            <a:spLocks noChangeShapeType="1"/>
          </p:cNvSpPr>
          <p:nvPr/>
        </p:nvSpPr>
        <p:spPr bwMode="auto">
          <a:xfrm>
            <a:off x="4108450" y="4627563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79" name="Line 59"/>
          <p:cNvSpPr>
            <a:spLocks noChangeShapeType="1"/>
          </p:cNvSpPr>
          <p:nvPr/>
        </p:nvSpPr>
        <p:spPr bwMode="auto">
          <a:xfrm>
            <a:off x="4908550" y="4629150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0" name="Line 60"/>
          <p:cNvSpPr>
            <a:spLocks noChangeShapeType="1"/>
          </p:cNvSpPr>
          <p:nvPr/>
        </p:nvSpPr>
        <p:spPr bwMode="auto">
          <a:xfrm>
            <a:off x="4875213" y="3646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1" name="Line 61"/>
          <p:cNvSpPr>
            <a:spLocks noChangeShapeType="1"/>
          </p:cNvSpPr>
          <p:nvPr/>
        </p:nvSpPr>
        <p:spPr bwMode="auto">
          <a:xfrm flipH="1">
            <a:off x="4494213" y="3859213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2" name="Line 62"/>
          <p:cNvSpPr>
            <a:spLocks noChangeShapeType="1"/>
          </p:cNvSpPr>
          <p:nvPr/>
        </p:nvSpPr>
        <p:spPr bwMode="auto">
          <a:xfrm>
            <a:off x="4497388" y="3856038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3" name="Line 63"/>
          <p:cNvSpPr>
            <a:spLocks noChangeShapeType="1"/>
          </p:cNvSpPr>
          <p:nvPr/>
        </p:nvSpPr>
        <p:spPr bwMode="auto">
          <a:xfrm flipH="1">
            <a:off x="5254625" y="3863975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6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7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8" name="Line 68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89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90" name="Rectangle 70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30792" name="Rectangle 72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0793" name="Rectangle 73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0794" name="Rectangle 74"/>
          <p:cNvSpPr>
            <a:spLocks noChangeArrowheads="1"/>
          </p:cNvSpPr>
          <p:nvPr/>
        </p:nvSpPr>
        <p:spPr bwMode="auto">
          <a:xfrm>
            <a:off x="3756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0795" name="Rectangle 75"/>
          <p:cNvSpPr>
            <a:spLocks noChangeArrowheads="1"/>
          </p:cNvSpPr>
          <p:nvPr/>
        </p:nvSpPr>
        <p:spPr bwMode="auto">
          <a:xfrm>
            <a:off x="5283200" y="36972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0796" name="Rectangle 76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30797" name="Rectangle 77"/>
          <p:cNvSpPr>
            <a:spLocks noChangeArrowheads="1"/>
          </p:cNvSpPr>
          <p:nvPr/>
        </p:nvSpPr>
        <p:spPr bwMode="auto">
          <a:xfrm>
            <a:off x="4941888" y="44592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30798" name="Rectangle 78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0799" name="Rectangle 79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0800" name="Rectangle 80"/>
          <p:cNvSpPr>
            <a:spLocks noChangeArrowheads="1"/>
          </p:cNvSpPr>
          <p:nvPr/>
        </p:nvSpPr>
        <p:spPr bwMode="auto">
          <a:xfrm>
            <a:off x="4160838" y="36988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0801" name="Rectangle 81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30802" name="Rectangle 82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30803" name="Rectangle 83"/>
          <p:cNvSpPr>
            <a:spLocks noChangeArrowheads="1"/>
          </p:cNvSpPr>
          <p:nvPr/>
        </p:nvSpPr>
        <p:spPr bwMode="auto">
          <a:xfrm>
            <a:off x="4899025" y="2928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30804" name="Rectangle 84"/>
          <p:cNvSpPr>
            <a:spLocks noChangeArrowheads="1"/>
          </p:cNvSpPr>
          <p:nvPr/>
        </p:nvSpPr>
        <p:spPr bwMode="auto">
          <a:xfrm>
            <a:off x="3167063" y="21383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5</a:t>
            </a:r>
          </a:p>
        </p:txBody>
      </p:sp>
    </p:spTree>
  </p:cSld>
  <p:clrMapOvr>
    <a:masterClrMapping/>
  </p:clrMapOvr>
  <p:transition advTm="2000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85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89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90" name="Rectangle 46"/>
          <p:cNvSpPr>
            <a:spLocks noChangeArrowheads="1"/>
          </p:cNvSpPr>
          <p:nvPr/>
        </p:nvSpPr>
        <p:spPr bwMode="auto">
          <a:xfrm>
            <a:off x="3757613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91" name="Rectangle 47"/>
          <p:cNvSpPr>
            <a:spLocks noChangeArrowheads="1"/>
          </p:cNvSpPr>
          <p:nvPr/>
        </p:nvSpPr>
        <p:spPr bwMode="auto">
          <a:xfrm>
            <a:off x="373062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1792" name="Rectangle 48"/>
          <p:cNvSpPr>
            <a:spLocks noChangeArrowheads="1"/>
          </p:cNvSpPr>
          <p:nvPr/>
        </p:nvSpPr>
        <p:spPr bwMode="auto">
          <a:xfrm>
            <a:off x="4140200" y="40989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93" name="Rectangle 49"/>
          <p:cNvSpPr>
            <a:spLocks noChangeArrowheads="1"/>
          </p:cNvSpPr>
          <p:nvPr/>
        </p:nvSpPr>
        <p:spPr bwMode="auto">
          <a:xfrm>
            <a:off x="4113213" y="40878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31794" name="Rectangle 50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4908550" y="409733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97" name="Rectangle 53"/>
          <p:cNvSpPr>
            <a:spLocks noChangeArrowheads="1"/>
          </p:cNvSpPr>
          <p:nvPr/>
        </p:nvSpPr>
        <p:spPr bwMode="auto">
          <a:xfrm>
            <a:off x="4881563" y="4086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31798" name="Rectangle 54"/>
          <p:cNvSpPr>
            <a:spLocks noChangeArrowheads="1"/>
          </p:cNvSpPr>
          <p:nvPr/>
        </p:nvSpPr>
        <p:spPr bwMode="auto">
          <a:xfrm>
            <a:off x="4532313" y="48482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799" name="Rectangle 55"/>
          <p:cNvSpPr>
            <a:spLocks noChangeArrowheads="1"/>
          </p:cNvSpPr>
          <p:nvPr/>
        </p:nvSpPr>
        <p:spPr bwMode="auto">
          <a:xfrm>
            <a:off x="4505325" y="48371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31800" name="Line 56"/>
          <p:cNvSpPr>
            <a:spLocks noChangeShapeType="1"/>
          </p:cNvSpPr>
          <p:nvPr/>
        </p:nvSpPr>
        <p:spPr bwMode="auto">
          <a:xfrm>
            <a:off x="4494213" y="441801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01" name="Line 57"/>
          <p:cNvSpPr>
            <a:spLocks noChangeShapeType="1"/>
          </p:cNvSpPr>
          <p:nvPr/>
        </p:nvSpPr>
        <p:spPr bwMode="auto">
          <a:xfrm flipH="1">
            <a:off x="4110038" y="4629150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02" name="Line 58"/>
          <p:cNvSpPr>
            <a:spLocks noChangeShapeType="1"/>
          </p:cNvSpPr>
          <p:nvPr/>
        </p:nvSpPr>
        <p:spPr bwMode="auto">
          <a:xfrm>
            <a:off x="4108450" y="4627563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03" name="Line 59"/>
          <p:cNvSpPr>
            <a:spLocks noChangeShapeType="1"/>
          </p:cNvSpPr>
          <p:nvPr/>
        </p:nvSpPr>
        <p:spPr bwMode="auto">
          <a:xfrm>
            <a:off x="4908550" y="4629150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04" name="Line 60"/>
          <p:cNvSpPr>
            <a:spLocks noChangeShapeType="1"/>
          </p:cNvSpPr>
          <p:nvPr/>
        </p:nvSpPr>
        <p:spPr bwMode="auto">
          <a:xfrm>
            <a:off x="4875213" y="3646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05" name="Line 61"/>
          <p:cNvSpPr>
            <a:spLocks noChangeShapeType="1"/>
          </p:cNvSpPr>
          <p:nvPr/>
        </p:nvSpPr>
        <p:spPr bwMode="auto">
          <a:xfrm flipH="1">
            <a:off x="4494213" y="3859213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06" name="Line 62"/>
          <p:cNvSpPr>
            <a:spLocks noChangeShapeType="1"/>
          </p:cNvSpPr>
          <p:nvPr/>
        </p:nvSpPr>
        <p:spPr bwMode="auto">
          <a:xfrm>
            <a:off x="4497388" y="3856038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 flipH="1">
            <a:off x="5254625" y="3863975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08" name="Rectangle 64"/>
          <p:cNvSpPr>
            <a:spLocks noChangeArrowheads="1"/>
          </p:cNvSpPr>
          <p:nvPr/>
        </p:nvSpPr>
        <p:spPr bwMode="auto">
          <a:xfrm>
            <a:off x="6945313" y="2540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09" name="Rectangle 65"/>
          <p:cNvSpPr>
            <a:spLocks noChangeArrowheads="1"/>
          </p:cNvSpPr>
          <p:nvPr/>
        </p:nvSpPr>
        <p:spPr bwMode="auto">
          <a:xfrm>
            <a:off x="6918325" y="2528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31812" name="Line 68"/>
          <p:cNvSpPr>
            <a:spLocks noChangeShapeType="1"/>
          </p:cNvSpPr>
          <p:nvPr/>
        </p:nvSpPr>
        <p:spPr bwMode="auto">
          <a:xfrm>
            <a:off x="7316788" y="2876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16" name="Line 72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17" name="Line 73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18" name="Line 74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819" name="Rectangle 75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1820" name="Rectangle 76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31821" name="Rectangle 77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1822" name="Rectangle 78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1823" name="Rectangle 79"/>
          <p:cNvSpPr>
            <a:spLocks noChangeArrowheads="1"/>
          </p:cNvSpPr>
          <p:nvPr/>
        </p:nvSpPr>
        <p:spPr bwMode="auto">
          <a:xfrm>
            <a:off x="3756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1824" name="Rectangle 80"/>
          <p:cNvSpPr>
            <a:spLocks noChangeArrowheads="1"/>
          </p:cNvSpPr>
          <p:nvPr/>
        </p:nvSpPr>
        <p:spPr bwMode="auto">
          <a:xfrm>
            <a:off x="5283200" y="36972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1825" name="Rectangle 81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31826" name="Rectangle 82"/>
          <p:cNvSpPr>
            <a:spLocks noChangeArrowheads="1"/>
          </p:cNvSpPr>
          <p:nvPr/>
        </p:nvSpPr>
        <p:spPr bwMode="auto">
          <a:xfrm>
            <a:off x="4941888" y="44592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1828" name="Rectangle 84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1829" name="Rectangle 85"/>
          <p:cNvSpPr>
            <a:spLocks noChangeArrowheads="1"/>
          </p:cNvSpPr>
          <p:nvPr/>
        </p:nvSpPr>
        <p:spPr bwMode="auto">
          <a:xfrm>
            <a:off x="4160838" y="36988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31831" name="Rectangle 87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31832" name="Rectangle 88"/>
          <p:cNvSpPr>
            <a:spLocks noChangeArrowheads="1"/>
          </p:cNvSpPr>
          <p:nvPr/>
        </p:nvSpPr>
        <p:spPr bwMode="auto">
          <a:xfrm>
            <a:off x="4899025" y="2928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31833" name="Rectangle 89"/>
          <p:cNvSpPr>
            <a:spLocks noChangeArrowheads="1"/>
          </p:cNvSpPr>
          <p:nvPr/>
        </p:nvSpPr>
        <p:spPr bwMode="auto">
          <a:xfrm>
            <a:off x="3167063" y="21383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5</a:t>
            </a:r>
          </a:p>
        </p:txBody>
      </p:sp>
    </p:spTree>
  </p:cSld>
  <p:clrMapOvr>
    <a:masterClrMapping/>
  </p:clrMapOvr>
  <p:transition advTm="2000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 dirty="0">
                <a:cs typeface="+mn-cs"/>
              </a:rPr>
              <a:t>fib (2)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cs typeface="+mn-cs"/>
              </a:rPr>
              <a:t> </a:t>
            </a: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8" name="Rectangle 36"/>
          <p:cNvSpPr>
            <a:spLocks noChangeArrowheads="1"/>
          </p:cNvSpPr>
          <p:nvPr/>
        </p:nvSpPr>
        <p:spPr bwMode="auto">
          <a:xfrm>
            <a:off x="2189163" y="4851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2162175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2571750" y="4100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2544763" y="4089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2963863" y="4849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293687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2925763" y="4419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 flipH="1">
            <a:off x="2541588" y="4630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6" name="Line 44"/>
          <p:cNvSpPr>
            <a:spLocks noChangeShapeType="1"/>
          </p:cNvSpPr>
          <p:nvPr/>
        </p:nvSpPr>
        <p:spPr bwMode="auto">
          <a:xfrm>
            <a:off x="2540000" y="4629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7" name="Line 45"/>
          <p:cNvSpPr>
            <a:spLocks noChangeShapeType="1"/>
          </p:cNvSpPr>
          <p:nvPr/>
        </p:nvSpPr>
        <p:spPr bwMode="auto">
          <a:xfrm>
            <a:off x="3340100" y="4630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3757613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3730625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4140200" y="40989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1" name="Rectangle 49"/>
          <p:cNvSpPr>
            <a:spLocks noChangeArrowheads="1"/>
          </p:cNvSpPr>
          <p:nvPr/>
        </p:nvSpPr>
        <p:spPr bwMode="auto">
          <a:xfrm>
            <a:off x="4113213" y="40878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44082" name="Rectangle 50"/>
          <p:cNvSpPr>
            <a:spLocks noChangeArrowheads="1"/>
          </p:cNvSpPr>
          <p:nvPr/>
        </p:nvSpPr>
        <p:spPr bwMode="auto">
          <a:xfrm>
            <a:off x="4538663" y="3327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3" name="Rectangle 51"/>
          <p:cNvSpPr>
            <a:spLocks noChangeArrowheads="1"/>
          </p:cNvSpPr>
          <p:nvPr/>
        </p:nvSpPr>
        <p:spPr bwMode="auto">
          <a:xfrm>
            <a:off x="4511675" y="3316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44084" name="Rectangle 52"/>
          <p:cNvSpPr>
            <a:spLocks noChangeArrowheads="1"/>
          </p:cNvSpPr>
          <p:nvPr/>
        </p:nvSpPr>
        <p:spPr bwMode="auto">
          <a:xfrm>
            <a:off x="4908550" y="409733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5" name="Rectangle 53"/>
          <p:cNvSpPr>
            <a:spLocks noChangeArrowheads="1"/>
          </p:cNvSpPr>
          <p:nvPr/>
        </p:nvSpPr>
        <p:spPr bwMode="auto">
          <a:xfrm>
            <a:off x="4881563" y="4086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44086" name="Rectangle 54"/>
          <p:cNvSpPr>
            <a:spLocks noChangeArrowheads="1"/>
          </p:cNvSpPr>
          <p:nvPr/>
        </p:nvSpPr>
        <p:spPr bwMode="auto">
          <a:xfrm>
            <a:off x="4532313" y="484822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7" name="Rectangle 55"/>
          <p:cNvSpPr>
            <a:spLocks noChangeArrowheads="1"/>
          </p:cNvSpPr>
          <p:nvPr/>
        </p:nvSpPr>
        <p:spPr bwMode="auto">
          <a:xfrm>
            <a:off x="4505325" y="483711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44088" name="Line 56"/>
          <p:cNvSpPr>
            <a:spLocks noChangeShapeType="1"/>
          </p:cNvSpPr>
          <p:nvPr/>
        </p:nvSpPr>
        <p:spPr bwMode="auto">
          <a:xfrm>
            <a:off x="4494213" y="441801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89" name="Line 57"/>
          <p:cNvSpPr>
            <a:spLocks noChangeShapeType="1"/>
          </p:cNvSpPr>
          <p:nvPr/>
        </p:nvSpPr>
        <p:spPr bwMode="auto">
          <a:xfrm flipH="1">
            <a:off x="4110038" y="4629150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>
            <a:off x="4108450" y="4627563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4908550" y="4629150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2" name="Line 60"/>
          <p:cNvSpPr>
            <a:spLocks noChangeShapeType="1"/>
          </p:cNvSpPr>
          <p:nvPr/>
        </p:nvSpPr>
        <p:spPr bwMode="auto">
          <a:xfrm>
            <a:off x="4875213" y="3646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3" name="Line 61"/>
          <p:cNvSpPr>
            <a:spLocks noChangeShapeType="1"/>
          </p:cNvSpPr>
          <p:nvPr/>
        </p:nvSpPr>
        <p:spPr bwMode="auto">
          <a:xfrm flipH="1">
            <a:off x="4494213" y="3859213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4" name="Line 62"/>
          <p:cNvSpPr>
            <a:spLocks noChangeShapeType="1"/>
          </p:cNvSpPr>
          <p:nvPr/>
        </p:nvSpPr>
        <p:spPr bwMode="auto">
          <a:xfrm>
            <a:off x="4497388" y="3856038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5" name="Line 63"/>
          <p:cNvSpPr>
            <a:spLocks noChangeShapeType="1"/>
          </p:cNvSpPr>
          <p:nvPr/>
        </p:nvSpPr>
        <p:spPr bwMode="auto">
          <a:xfrm flipH="1">
            <a:off x="5254625" y="3863975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6" name="Rectangle 64"/>
          <p:cNvSpPr>
            <a:spLocks noChangeArrowheads="1"/>
          </p:cNvSpPr>
          <p:nvPr/>
        </p:nvSpPr>
        <p:spPr bwMode="auto">
          <a:xfrm>
            <a:off x="6945313" y="2540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7" name="Rectangle 65"/>
          <p:cNvSpPr>
            <a:spLocks noChangeArrowheads="1"/>
          </p:cNvSpPr>
          <p:nvPr/>
        </p:nvSpPr>
        <p:spPr bwMode="auto">
          <a:xfrm>
            <a:off x="6918325" y="2528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44098" name="Rectangle 66"/>
          <p:cNvSpPr>
            <a:spLocks noChangeArrowheads="1"/>
          </p:cNvSpPr>
          <p:nvPr/>
        </p:nvSpPr>
        <p:spPr bwMode="auto">
          <a:xfrm>
            <a:off x="5364163" y="4840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99" name="Rectangle 67"/>
          <p:cNvSpPr>
            <a:spLocks noChangeArrowheads="1"/>
          </p:cNvSpPr>
          <p:nvPr/>
        </p:nvSpPr>
        <p:spPr bwMode="auto">
          <a:xfrm>
            <a:off x="5337175" y="4829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44100" name="Rectangle 68"/>
          <p:cNvSpPr>
            <a:spLocks noChangeArrowheads="1"/>
          </p:cNvSpPr>
          <p:nvPr/>
        </p:nvSpPr>
        <p:spPr bwMode="auto">
          <a:xfrm>
            <a:off x="5746750" y="4089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01" name="Rectangle 69"/>
          <p:cNvSpPr>
            <a:spLocks noChangeArrowheads="1"/>
          </p:cNvSpPr>
          <p:nvPr/>
        </p:nvSpPr>
        <p:spPr bwMode="auto">
          <a:xfrm>
            <a:off x="5719763" y="4078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44102" name="Rectangle 70"/>
          <p:cNvSpPr>
            <a:spLocks noChangeArrowheads="1"/>
          </p:cNvSpPr>
          <p:nvPr/>
        </p:nvSpPr>
        <p:spPr bwMode="auto">
          <a:xfrm>
            <a:off x="6145213" y="3317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03" name="Rectangle 71"/>
          <p:cNvSpPr>
            <a:spLocks noChangeArrowheads="1"/>
          </p:cNvSpPr>
          <p:nvPr/>
        </p:nvSpPr>
        <p:spPr bwMode="auto">
          <a:xfrm>
            <a:off x="6118225" y="3306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44104" name="Rectangle 72"/>
          <p:cNvSpPr>
            <a:spLocks noChangeArrowheads="1"/>
          </p:cNvSpPr>
          <p:nvPr/>
        </p:nvSpPr>
        <p:spPr bwMode="auto">
          <a:xfrm>
            <a:off x="6515100" y="4087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05" name="Rectangle 73"/>
          <p:cNvSpPr>
            <a:spLocks noChangeArrowheads="1"/>
          </p:cNvSpPr>
          <p:nvPr/>
        </p:nvSpPr>
        <p:spPr bwMode="auto">
          <a:xfrm>
            <a:off x="6488113" y="4076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44106" name="Rectangle 74"/>
          <p:cNvSpPr>
            <a:spLocks noChangeArrowheads="1"/>
          </p:cNvSpPr>
          <p:nvPr/>
        </p:nvSpPr>
        <p:spPr bwMode="auto">
          <a:xfrm>
            <a:off x="6138863" y="4838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07" name="Rectangle 75"/>
          <p:cNvSpPr>
            <a:spLocks noChangeArrowheads="1"/>
          </p:cNvSpPr>
          <p:nvPr/>
        </p:nvSpPr>
        <p:spPr bwMode="auto">
          <a:xfrm>
            <a:off x="6111875" y="4827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44108" name="Line 76"/>
          <p:cNvSpPr>
            <a:spLocks noChangeShapeType="1"/>
          </p:cNvSpPr>
          <p:nvPr/>
        </p:nvSpPr>
        <p:spPr bwMode="auto">
          <a:xfrm>
            <a:off x="6100763" y="4408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09" name="Line 77"/>
          <p:cNvSpPr>
            <a:spLocks noChangeShapeType="1"/>
          </p:cNvSpPr>
          <p:nvPr/>
        </p:nvSpPr>
        <p:spPr bwMode="auto">
          <a:xfrm flipH="1">
            <a:off x="5716588" y="4619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0" name="Line 78"/>
          <p:cNvSpPr>
            <a:spLocks noChangeShapeType="1"/>
          </p:cNvSpPr>
          <p:nvPr/>
        </p:nvSpPr>
        <p:spPr bwMode="auto">
          <a:xfrm>
            <a:off x="5715000" y="4618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1" name="Line 79"/>
          <p:cNvSpPr>
            <a:spLocks noChangeShapeType="1"/>
          </p:cNvSpPr>
          <p:nvPr/>
        </p:nvSpPr>
        <p:spPr bwMode="auto">
          <a:xfrm>
            <a:off x="6515100" y="4619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2" name="Line 80"/>
          <p:cNvSpPr>
            <a:spLocks noChangeShapeType="1"/>
          </p:cNvSpPr>
          <p:nvPr/>
        </p:nvSpPr>
        <p:spPr bwMode="auto">
          <a:xfrm>
            <a:off x="6481763" y="3636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3" name="Line 81"/>
          <p:cNvSpPr>
            <a:spLocks noChangeShapeType="1"/>
          </p:cNvSpPr>
          <p:nvPr/>
        </p:nvSpPr>
        <p:spPr bwMode="auto">
          <a:xfrm flipH="1">
            <a:off x="6100763" y="3849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4" name="Line 82"/>
          <p:cNvSpPr>
            <a:spLocks noChangeShapeType="1"/>
          </p:cNvSpPr>
          <p:nvPr/>
        </p:nvSpPr>
        <p:spPr bwMode="auto">
          <a:xfrm>
            <a:off x="6103938" y="3846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5" name="Line 83"/>
          <p:cNvSpPr>
            <a:spLocks noChangeShapeType="1"/>
          </p:cNvSpPr>
          <p:nvPr/>
        </p:nvSpPr>
        <p:spPr bwMode="auto">
          <a:xfrm flipH="1">
            <a:off x="6861175" y="3854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6" name="Line 84"/>
          <p:cNvSpPr>
            <a:spLocks noChangeShapeType="1"/>
          </p:cNvSpPr>
          <p:nvPr/>
        </p:nvSpPr>
        <p:spPr bwMode="auto">
          <a:xfrm>
            <a:off x="7316788" y="2876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7" name="Line 85"/>
          <p:cNvSpPr>
            <a:spLocks noChangeShapeType="1"/>
          </p:cNvSpPr>
          <p:nvPr/>
        </p:nvSpPr>
        <p:spPr bwMode="auto">
          <a:xfrm flipH="1" flipV="1">
            <a:off x="6497638" y="3087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8" name="Line 86"/>
          <p:cNvSpPr>
            <a:spLocks noChangeShapeType="1"/>
          </p:cNvSpPr>
          <p:nvPr/>
        </p:nvSpPr>
        <p:spPr bwMode="auto">
          <a:xfrm>
            <a:off x="6496050" y="3086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19" name="Line 87"/>
          <p:cNvSpPr>
            <a:spLocks noChangeShapeType="1"/>
          </p:cNvSpPr>
          <p:nvPr/>
        </p:nvSpPr>
        <p:spPr bwMode="auto">
          <a:xfrm flipH="1">
            <a:off x="8042275" y="3103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20" name="Rectangle 88"/>
          <p:cNvSpPr>
            <a:spLocks noChangeArrowheads="1"/>
          </p:cNvSpPr>
          <p:nvPr/>
        </p:nvSpPr>
        <p:spPr bwMode="auto">
          <a:xfrm>
            <a:off x="7326313" y="4089400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21" name="Rectangle 89"/>
          <p:cNvSpPr>
            <a:spLocks noChangeArrowheads="1"/>
          </p:cNvSpPr>
          <p:nvPr/>
        </p:nvSpPr>
        <p:spPr bwMode="auto">
          <a:xfrm>
            <a:off x="7299325" y="4078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44122" name="Rectangle 90"/>
          <p:cNvSpPr>
            <a:spLocks noChangeArrowheads="1"/>
          </p:cNvSpPr>
          <p:nvPr/>
        </p:nvSpPr>
        <p:spPr bwMode="auto">
          <a:xfrm>
            <a:off x="7708900" y="33385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23" name="Rectangle 91"/>
          <p:cNvSpPr>
            <a:spLocks noChangeArrowheads="1"/>
          </p:cNvSpPr>
          <p:nvPr/>
        </p:nvSpPr>
        <p:spPr bwMode="auto">
          <a:xfrm>
            <a:off x="7681913" y="33274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44124" name="Rectangle 92"/>
          <p:cNvSpPr>
            <a:spLocks noChangeArrowheads="1"/>
          </p:cNvSpPr>
          <p:nvPr/>
        </p:nvSpPr>
        <p:spPr bwMode="auto">
          <a:xfrm>
            <a:off x="8101013" y="408781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25" name="Rectangle 93"/>
          <p:cNvSpPr>
            <a:spLocks noChangeArrowheads="1"/>
          </p:cNvSpPr>
          <p:nvPr/>
        </p:nvSpPr>
        <p:spPr bwMode="auto">
          <a:xfrm>
            <a:off x="8074025" y="4076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44126" name="Line 94"/>
          <p:cNvSpPr>
            <a:spLocks noChangeShapeType="1"/>
          </p:cNvSpPr>
          <p:nvPr/>
        </p:nvSpPr>
        <p:spPr bwMode="auto">
          <a:xfrm>
            <a:off x="8062913" y="365760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27" name="Line 95"/>
          <p:cNvSpPr>
            <a:spLocks noChangeShapeType="1"/>
          </p:cNvSpPr>
          <p:nvPr/>
        </p:nvSpPr>
        <p:spPr bwMode="auto">
          <a:xfrm flipH="1">
            <a:off x="7678738" y="3868738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28" name="Line 96"/>
          <p:cNvSpPr>
            <a:spLocks noChangeShapeType="1"/>
          </p:cNvSpPr>
          <p:nvPr/>
        </p:nvSpPr>
        <p:spPr bwMode="auto">
          <a:xfrm>
            <a:off x="7677150" y="38671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29" name="Line 97"/>
          <p:cNvSpPr>
            <a:spLocks noChangeShapeType="1"/>
          </p:cNvSpPr>
          <p:nvPr/>
        </p:nvSpPr>
        <p:spPr bwMode="auto">
          <a:xfrm>
            <a:off x="8477250" y="3868738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30" name="Line 98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31" name="Line 99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32" name="Line 100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33" name="Line 101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134" name="Rectangle 102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35" name="Rectangle 103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44136" name="Rectangle 104"/>
          <p:cNvSpPr>
            <a:spLocks noChangeArrowheads="1"/>
          </p:cNvSpPr>
          <p:nvPr/>
        </p:nvSpPr>
        <p:spPr bwMode="auto">
          <a:xfrm>
            <a:off x="1747838" y="4473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37" name="Rectangle 105"/>
          <p:cNvSpPr>
            <a:spLocks noChangeArrowheads="1"/>
          </p:cNvSpPr>
          <p:nvPr/>
        </p:nvSpPr>
        <p:spPr bwMode="auto">
          <a:xfrm>
            <a:off x="2198688" y="448151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38" name="Rectangle 106"/>
          <p:cNvSpPr>
            <a:spLocks noChangeArrowheads="1"/>
          </p:cNvSpPr>
          <p:nvPr/>
        </p:nvSpPr>
        <p:spPr bwMode="auto">
          <a:xfrm>
            <a:off x="3756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39" name="Rectangle 107"/>
          <p:cNvSpPr>
            <a:spLocks noChangeArrowheads="1"/>
          </p:cNvSpPr>
          <p:nvPr/>
        </p:nvSpPr>
        <p:spPr bwMode="auto">
          <a:xfrm>
            <a:off x="5360988" y="44592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40" name="Rectangle 108"/>
          <p:cNvSpPr>
            <a:spLocks noChangeArrowheads="1"/>
          </p:cNvSpPr>
          <p:nvPr/>
        </p:nvSpPr>
        <p:spPr bwMode="auto">
          <a:xfrm>
            <a:off x="5283200" y="36972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41" name="Rectangle 109"/>
          <p:cNvSpPr>
            <a:spLocks noChangeArrowheads="1"/>
          </p:cNvSpPr>
          <p:nvPr/>
        </p:nvSpPr>
        <p:spPr bwMode="auto">
          <a:xfrm>
            <a:off x="6897688" y="3676650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42" name="Rectangle 110"/>
          <p:cNvSpPr>
            <a:spLocks noChangeArrowheads="1"/>
          </p:cNvSpPr>
          <p:nvPr/>
        </p:nvSpPr>
        <p:spPr bwMode="auto">
          <a:xfrm>
            <a:off x="7339013" y="36845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43" name="Rectangle 111"/>
          <p:cNvSpPr>
            <a:spLocks noChangeArrowheads="1"/>
          </p:cNvSpPr>
          <p:nvPr/>
        </p:nvSpPr>
        <p:spPr bwMode="auto">
          <a:xfrm>
            <a:off x="3375025" y="4460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44144" name="Rectangle 112"/>
          <p:cNvSpPr>
            <a:spLocks noChangeArrowheads="1"/>
          </p:cNvSpPr>
          <p:nvPr/>
        </p:nvSpPr>
        <p:spPr bwMode="auto">
          <a:xfrm>
            <a:off x="4941888" y="44592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44145" name="Rectangle 113"/>
          <p:cNvSpPr>
            <a:spLocks noChangeArrowheads="1"/>
          </p:cNvSpPr>
          <p:nvPr/>
        </p:nvSpPr>
        <p:spPr bwMode="auto">
          <a:xfrm>
            <a:off x="6516688" y="44481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44146" name="Rectangle 114"/>
          <p:cNvSpPr>
            <a:spLocks noChangeArrowheads="1"/>
          </p:cNvSpPr>
          <p:nvPr/>
        </p:nvSpPr>
        <p:spPr bwMode="auto">
          <a:xfrm>
            <a:off x="8497888" y="36861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44147" name="Rectangle 115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48" name="Rectangle 116"/>
          <p:cNvSpPr>
            <a:spLocks noChangeArrowheads="1"/>
          </p:cNvSpPr>
          <p:nvPr/>
        </p:nvSpPr>
        <p:spPr bwMode="auto">
          <a:xfrm>
            <a:off x="2921000" y="370998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49" name="Rectangle 117"/>
          <p:cNvSpPr>
            <a:spLocks noChangeArrowheads="1"/>
          </p:cNvSpPr>
          <p:nvPr/>
        </p:nvSpPr>
        <p:spPr bwMode="auto">
          <a:xfrm>
            <a:off x="4160838" y="36988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50" name="Rectangle 118"/>
          <p:cNvSpPr>
            <a:spLocks noChangeArrowheads="1"/>
          </p:cNvSpPr>
          <p:nvPr/>
        </p:nvSpPr>
        <p:spPr bwMode="auto">
          <a:xfrm>
            <a:off x="5746750" y="3706813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51" name="Rectangle 119"/>
          <p:cNvSpPr>
            <a:spLocks noChangeArrowheads="1"/>
          </p:cNvSpPr>
          <p:nvPr/>
        </p:nvSpPr>
        <p:spPr bwMode="auto">
          <a:xfrm>
            <a:off x="8091488" y="2946400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44152" name="Rectangle 120"/>
          <p:cNvSpPr>
            <a:spLocks noChangeArrowheads="1"/>
          </p:cNvSpPr>
          <p:nvPr/>
        </p:nvSpPr>
        <p:spPr bwMode="auto">
          <a:xfrm>
            <a:off x="1023938" y="3700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44153" name="Rectangle 121"/>
          <p:cNvSpPr>
            <a:spLocks noChangeArrowheads="1"/>
          </p:cNvSpPr>
          <p:nvPr/>
        </p:nvSpPr>
        <p:spPr bwMode="auto">
          <a:xfrm>
            <a:off x="1811338" y="290988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44154" name="Rectangle 122"/>
          <p:cNvSpPr>
            <a:spLocks noChangeArrowheads="1"/>
          </p:cNvSpPr>
          <p:nvPr/>
        </p:nvSpPr>
        <p:spPr bwMode="auto">
          <a:xfrm>
            <a:off x="4899025" y="2928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44155" name="Rectangle 123"/>
          <p:cNvSpPr>
            <a:spLocks noChangeArrowheads="1"/>
          </p:cNvSpPr>
          <p:nvPr/>
        </p:nvSpPr>
        <p:spPr bwMode="auto">
          <a:xfrm>
            <a:off x="3167063" y="21383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5</a:t>
            </a:r>
          </a:p>
        </p:txBody>
      </p:sp>
      <p:sp>
        <p:nvSpPr>
          <p:cNvPr id="44156" name="Rectangle 124"/>
          <p:cNvSpPr>
            <a:spLocks noChangeArrowheads="1"/>
          </p:cNvSpPr>
          <p:nvPr/>
        </p:nvSpPr>
        <p:spPr bwMode="auto">
          <a:xfrm>
            <a:off x="6138863" y="2938463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</a:t>
            </a:r>
          </a:p>
        </p:txBody>
      </p:sp>
      <p:sp>
        <p:nvSpPr>
          <p:cNvPr id="44157" name="Rectangle 125"/>
          <p:cNvSpPr>
            <a:spLocks noChangeArrowheads="1"/>
          </p:cNvSpPr>
          <p:nvPr/>
        </p:nvSpPr>
        <p:spPr bwMode="auto">
          <a:xfrm>
            <a:off x="7323138" y="21494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</a:t>
            </a:r>
          </a:p>
        </p:txBody>
      </p:sp>
      <p:sp>
        <p:nvSpPr>
          <p:cNvPr id="44158" name="Rectangle 126"/>
          <p:cNvSpPr>
            <a:spLocks noChangeArrowheads="1"/>
          </p:cNvSpPr>
          <p:nvPr/>
        </p:nvSpPr>
        <p:spPr bwMode="auto">
          <a:xfrm>
            <a:off x="5243513" y="1298575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8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Fibonacci Calculation (Linear Version)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cs typeface="+mn-cs"/>
              </a:rPr>
              <a:t> </a:t>
            </a:r>
          </a:p>
        </p:txBody>
      </p:sp>
    </p:spTree>
  </p:cSld>
  <p:clrMapOvr>
    <a:masterClrMapping/>
  </p:clrMapOvr>
  <p:transition advTm="2000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</a:p>
        </p:txBody>
      </p:sp>
    </p:spTree>
  </p:cSld>
  <p:clrMapOvr>
    <a:masterClrMapping/>
  </p:clrMapOvr>
  <p:transition advTm="2000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  <a:endParaRPr lang="en-US" dirty="0">
              <a:cs typeface="+mj-cs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967163" y="320833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940175" y="3197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330700" y="2724150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  <a:endParaRPr lang="en-US" dirty="0">
              <a:cs typeface="+mj-cs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967163" y="320833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940175" y="3197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3997325" y="402748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970338" y="40163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4335463" y="352742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>
            <a:off x="4330700" y="2724150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3530600" y="2301875"/>
            <a:ext cx="1858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64"/>
          <p:cNvSpPr>
            <a:spLocks noChangeArrowheads="1"/>
          </p:cNvSpPr>
          <p:nvPr/>
        </p:nvSpPr>
        <p:spPr bwMode="auto">
          <a:xfrm>
            <a:off x="6945313" y="2540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65"/>
          <p:cNvSpPr>
            <a:spLocks noChangeArrowheads="1"/>
          </p:cNvSpPr>
          <p:nvPr/>
        </p:nvSpPr>
        <p:spPr bwMode="auto">
          <a:xfrm>
            <a:off x="6918325" y="2528888"/>
            <a:ext cx="765175" cy="36353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3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  <a:endParaRPr lang="en-US" dirty="0">
              <a:cs typeface="+mj-cs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967163" y="320833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940175" y="3197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013200" y="48164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3986213" y="48053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997325" y="402748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970338" y="40163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4356100" y="43354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4335463" y="352742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4330700" y="2724150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  <a:endParaRPr lang="en-US" dirty="0">
              <a:cs typeface="+mj-cs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967163" y="320833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940175" y="3197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014788" y="56149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3987800" y="56038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4013200" y="48164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3986213" y="48053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3997325" y="402748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970338" y="40163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4367213" y="51355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3749675" y="5210175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1, 0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4356100" y="43354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4335463" y="352742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4330700" y="2724150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  <a:endParaRPr lang="en-US" dirty="0">
              <a:cs typeface="+mj-cs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967163" y="320833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940175" y="3197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4014788" y="56149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987800" y="56038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4013200" y="48164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3986213" y="48053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3997325" y="402748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3970338" y="40163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4367213" y="51355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3749675" y="5210175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1, 0</a:t>
            </a:r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4356100" y="43354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4335463" y="352742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4330700" y="2724150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3740150" y="44323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1, 1</a:t>
            </a:r>
          </a:p>
        </p:txBody>
      </p:sp>
    </p:spTree>
  </p:cSld>
  <p:clrMapOvr>
    <a:masterClrMapping/>
  </p:clrMapOvr>
  <p:transition advTm="2000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  <a:endParaRPr lang="en-US" dirty="0">
              <a:cs typeface="+mj-cs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967163" y="320833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940175" y="3197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4014788" y="56149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3987800" y="56038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4013200" y="48164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3986213" y="48053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3997325" y="402748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970338" y="40163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4367213" y="51355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3749675" y="5210175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1, 0</a:t>
            </a: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4356100" y="43354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4335463" y="352742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4330700" y="2724150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3740150" y="44323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1, 1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3722688" y="36449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2, 1</a:t>
            </a:r>
          </a:p>
        </p:txBody>
      </p:sp>
    </p:spTree>
  </p:cSld>
  <p:clrMapOvr>
    <a:masterClrMapping/>
  </p:clrMapOvr>
  <p:transition advTm="2000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  <a:endParaRPr lang="en-US" dirty="0">
              <a:cs typeface="+mj-cs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967163" y="320833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940175" y="3197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4014788" y="56149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3987800" y="56038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4013200" y="48164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3986213" y="48053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3997325" y="402748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3970338" y="40163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5531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4367213" y="51355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3749675" y="5210175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1, 0</a:t>
            </a: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4356100" y="43354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4335463" y="352742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4330700" y="2724150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3740150" y="44323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1, 1</a:t>
            </a: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3722688" y="36449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2, 1</a:t>
            </a:r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3732213" y="28321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3, 2</a:t>
            </a:r>
          </a:p>
        </p:txBody>
      </p:sp>
    </p:spTree>
  </p:cSld>
  <p:clrMapOvr>
    <a:masterClrMapping/>
  </p:clrMapOvr>
  <p:transition advTm="2000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  <a:endParaRPr lang="en-US" dirty="0">
              <a:cs typeface="+mj-cs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967163" y="320833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940175" y="3197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4014788" y="56149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3987800" y="56038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4013200" y="48164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3986213" y="48053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3997325" y="402748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970338" y="40163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5633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4367213" y="51355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3749675" y="5210175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1, 0</a:t>
            </a:r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4356100" y="43354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4335463" y="352742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4330700" y="2724150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3740150" y="44323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1, 1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3722688" y="36449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2, 1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3732213" y="28321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3, 2</a:t>
            </a: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3706813" y="20193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5, 3</a:t>
            </a:r>
          </a:p>
        </p:txBody>
      </p:sp>
    </p:spTree>
  </p:cSld>
  <p:clrMapOvr>
    <a:masterClrMapping/>
  </p:clrMapOvr>
  <p:transition advTm="2000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Fibonacci Calculation (Linear Version)</a:t>
            </a:r>
            <a:endParaRPr lang="en-US" dirty="0">
              <a:cs typeface="+mj-cs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962400" y="23876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935413" y="23764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967163" y="320833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940175" y="319722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924300" y="15906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3897313" y="15795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4014788" y="56149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3987800" y="56038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013200" y="48164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3986213" y="48053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3997325" y="4027488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3970338" y="40163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cs typeface="+mn-cs"/>
              </a:rPr>
              <a:t> </a:t>
            </a:r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4367213" y="51355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3749675" y="5210175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1, 0</a:t>
            </a:r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4356100" y="4335463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4335463" y="352742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4330700" y="2724150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4308475" y="1920875"/>
            <a:ext cx="0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3740150" y="44323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1, 1</a:t>
            </a: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3722688" y="36449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2, 1</a:t>
            </a:r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3732213" y="28321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3, 2</a:t>
            </a:r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3706813" y="20193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5, 3</a:t>
            </a:r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4021138" y="1130300"/>
            <a:ext cx="603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8, 5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 flipV="1">
            <a:off x="3530600" y="2301875"/>
            <a:ext cx="1858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" name="Rectangle 64"/>
          <p:cNvSpPr>
            <a:spLocks noChangeArrowheads="1"/>
          </p:cNvSpPr>
          <p:nvPr/>
        </p:nvSpPr>
        <p:spPr bwMode="auto">
          <a:xfrm>
            <a:off x="6945313" y="2540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" name="Rectangle 65"/>
          <p:cNvSpPr>
            <a:spLocks noChangeArrowheads="1"/>
          </p:cNvSpPr>
          <p:nvPr/>
        </p:nvSpPr>
        <p:spPr bwMode="auto">
          <a:xfrm>
            <a:off x="6918325" y="2528888"/>
            <a:ext cx="765175" cy="36353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8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3530600" y="2301875"/>
            <a:ext cx="1858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963613" y="4611688"/>
            <a:ext cx="39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579438" y="5381625"/>
            <a:ext cx="393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963613" y="4611688"/>
            <a:ext cx="39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4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" name="Line 25"/>
          <p:cNvSpPr>
            <a:spLocks noChangeShapeType="1"/>
          </p:cNvSpPr>
          <p:nvPr/>
        </p:nvSpPr>
        <p:spPr bwMode="auto">
          <a:xfrm flipH="1">
            <a:off x="963613" y="4611688"/>
            <a:ext cx="39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cs typeface="+mn-cs"/>
              </a:rPr>
              <a:t> 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963613" y="4611688"/>
            <a:ext cx="39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38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 flipH="1">
            <a:off x="963613" y="4611688"/>
            <a:ext cx="39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0" name="Line 13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" name="Line 14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3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7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0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Fibonacci Calculation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90875" y="2532063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63888" y="252095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(5)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808163" y="33020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781175" y="32908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(4)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032375" y="17430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005388" y="17319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(6)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27013" y="5602288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00025" y="5591175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09600" y="48514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2613" y="48402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(2)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008063" y="4079875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981075" y="4068763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(3)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1001713" y="5600700"/>
            <a:ext cx="739775" cy="327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974725" y="5589588"/>
            <a:ext cx="765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(0)</a:t>
            </a: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>
                <a:cs typeface="+mn-cs"/>
              </a:rPr>
              <a:t> 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963613" y="5170488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579438" y="5381625"/>
            <a:ext cx="798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577850" y="5380038"/>
            <a:ext cx="1588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377950" y="5381625"/>
            <a:ext cx="0" cy="222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344613" y="4398963"/>
            <a:ext cx="0" cy="2016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H="1">
            <a:off x="963613" y="4611688"/>
            <a:ext cx="39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2179638" y="3638550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3543300" y="286702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2174875" y="306705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H="1" flipV="1">
            <a:off x="3530600" y="2301875"/>
            <a:ext cx="1868488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3529013" y="2295525"/>
            <a:ext cx="1587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H="1">
            <a:off x="2176463" y="3073400"/>
            <a:ext cx="13668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277813" y="5214938"/>
            <a:ext cx="32226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1393825" y="522287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0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622300" y="4452938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C0128"/>
                </a:solidFill>
                <a:cs typeface="+mn-cs"/>
              </a:rPr>
              <a:t>1</a:t>
            </a:r>
          </a:p>
        </p:txBody>
      </p:sp>
      <p:sp>
        <p:nvSpPr>
          <p:cNvPr id="39" name="Line 66"/>
          <p:cNvSpPr>
            <a:spLocks noChangeShapeType="1"/>
          </p:cNvSpPr>
          <p:nvPr/>
        </p:nvSpPr>
        <p:spPr bwMode="auto">
          <a:xfrm>
            <a:off x="5387975" y="2085975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" name="Line 67"/>
          <p:cNvSpPr>
            <a:spLocks noChangeShapeType="1"/>
          </p:cNvSpPr>
          <p:nvPr/>
        </p:nvSpPr>
        <p:spPr bwMode="auto">
          <a:xfrm flipH="1" flipV="1">
            <a:off x="3530600" y="2301875"/>
            <a:ext cx="37639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Line 69"/>
          <p:cNvSpPr>
            <a:spLocks noChangeShapeType="1"/>
          </p:cNvSpPr>
          <p:nvPr/>
        </p:nvSpPr>
        <p:spPr bwMode="auto">
          <a:xfrm flipH="1">
            <a:off x="7294563" y="2303463"/>
            <a:ext cx="4762" cy="260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" name="Line 25"/>
          <p:cNvSpPr>
            <a:spLocks noChangeShapeType="1"/>
          </p:cNvSpPr>
          <p:nvPr/>
        </p:nvSpPr>
        <p:spPr bwMode="auto">
          <a:xfrm flipH="1">
            <a:off x="963613" y="4611688"/>
            <a:ext cx="395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" name="Rectangle 15"/>
          <p:cNvSpPr>
            <a:spLocks noChangeArrowheads="1"/>
          </p:cNvSpPr>
          <p:nvPr/>
        </p:nvSpPr>
        <p:spPr bwMode="auto">
          <a:xfrm>
            <a:off x="1377950" y="4849813"/>
            <a:ext cx="739775" cy="3270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1350963" y="4838700"/>
            <a:ext cx="765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fib (1)</a:t>
            </a:r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 flipH="1">
            <a:off x="963613" y="4611688"/>
            <a:ext cx="760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" name="Line 26"/>
          <p:cNvSpPr>
            <a:spLocks noChangeShapeType="1"/>
          </p:cNvSpPr>
          <p:nvPr/>
        </p:nvSpPr>
        <p:spPr bwMode="auto">
          <a:xfrm>
            <a:off x="966788" y="4608513"/>
            <a:ext cx="1587" cy="233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Line 27"/>
          <p:cNvSpPr>
            <a:spLocks noChangeShapeType="1"/>
          </p:cNvSpPr>
          <p:nvPr/>
        </p:nvSpPr>
        <p:spPr bwMode="auto">
          <a:xfrm flipH="1">
            <a:off x="1724025" y="4616450"/>
            <a:ext cx="3175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 flipH="1" flipV="1">
            <a:off x="1360488" y="3849688"/>
            <a:ext cx="825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 flipH="1" flipV="1">
            <a:off x="1360488" y="3849688"/>
            <a:ext cx="1547812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" name="Line 30"/>
          <p:cNvSpPr>
            <a:spLocks noChangeShapeType="1"/>
          </p:cNvSpPr>
          <p:nvPr/>
        </p:nvSpPr>
        <p:spPr bwMode="auto">
          <a:xfrm>
            <a:off x="1358900" y="3848100"/>
            <a:ext cx="1588" cy="233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3" name="Line 31"/>
          <p:cNvSpPr>
            <a:spLocks noChangeShapeType="1"/>
          </p:cNvSpPr>
          <p:nvPr/>
        </p:nvSpPr>
        <p:spPr bwMode="auto">
          <a:xfrm flipH="1">
            <a:off x="2905125" y="3865563"/>
            <a:ext cx="3175" cy="246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6" name="Line 33"/>
          <p:cNvSpPr>
            <a:spLocks noChangeShapeType="1"/>
          </p:cNvSpPr>
          <p:nvPr/>
        </p:nvSpPr>
        <p:spPr bwMode="auto">
          <a:xfrm flipH="1">
            <a:off x="2176463" y="3073400"/>
            <a:ext cx="2684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" name="Line 35"/>
          <p:cNvSpPr>
            <a:spLocks noChangeShapeType="1"/>
          </p:cNvSpPr>
          <p:nvPr/>
        </p:nvSpPr>
        <p:spPr bwMode="auto">
          <a:xfrm>
            <a:off x="4857750" y="3084513"/>
            <a:ext cx="3175" cy="25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advTm="2000">
    <p:wipe dir="d"/>
  </p:transition>
</p:sld>
</file>

<file path=ppt/theme/theme1.xml><?xml version="1.0" encoding="utf-8"?>
<a:theme xmlns:a="http://schemas.openxmlformats.org/drawingml/2006/main" name="Blank">
  <a:themeElements>
    <a:clrScheme name="">
      <a:dk1>
        <a:srgbClr val="081D58"/>
      </a:dk1>
      <a:lt1>
        <a:srgbClr val="FFFFFF"/>
      </a:lt1>
      <a:dk2>
        <a:srgbClr val="790015"/>
      </a:dk2>
      <a:lt2>
        <a:srgbClr val="CECECE"/>
      </a:lt2>
      <a:accent1>
        <a:srgbClr val="FAFD00"/>
      </a:accent1>
      <a:accent2>
        <a:srgbClr val="3365FB"/>
      </a:accent2>
      <a:accent3>
        <a:srgbClr val="FFFFFF"/>
      </a:accent3>
      <a:accent4>
        <a:srgbClr val="06174A"/>
      </a:accent4>
      <a:accent5>
        <a:srgbClr val="FCFEAA"/>
      </a:accent5>
      <a:accent6>
        <a:srgbClr val="2D5BE3"/>
      </a:accent6>
      <a:hlink>
        <a:srgbClr val="FE9B03"/>
      </a:hlink>
      <a:folHlink>
        <a:srgbClr val="DADADA"/>
      </a:folHlink>
    </a:clrScheme>
    <a:fontScheme name="Blank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1678</Words>
  <Application>Microsoft Macintosh PowerPoint</Application>
  <PresentationFormat>On-screen Show (4:3)</PresentationFormat>
  <Paragraphs>586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Courier</vt:lpstr>
      <vt:lpstr>Helvetica</vt:lpstr>
      <vt:lpstr>Blank</vt:lpstr>
      <vt:lpstr>Fibonacci Series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</vt:lpstr>
      <vt:lpstr>Fibonacci Calculation (Linear Version)</vt:lpstr>
      <vt:lpstr>Fibonacci Calculation (Linear Version)</vt:lpstr>
      <vt:lpstr>Fibonacci Calculation (Linear Version)</vt:lpstr>
      <vt:lpstr>Fibonacci Calculation (Linear Version)</vt:lpstr>
      <vt:lpstr>Fibonacci Calculation (Linear Version)</vt:lpstr>
      <vt:lpstr>Fibonacci Calculation (Linear Version)</vt:lpstr>
      <vt:lpstr>Fibonacci Calculation (Linear Version)</vt:lpstr>
      <vt:lpstr>Fibonacci Calculation (Linear Version)</vt:lpstr>
      <vt:lpstr>Fibonacci Calculation (Linear Version)</vt:lpstr>
      <vt:lpstr>Fibonacci Calculation (Linear Version)</vt:lpstr>
      <vt:lpstr>Fibonacci Calculation (Linear Version)</vt:lpstr>
    </vt:vector>
  </TitlesOfParts>
  <Company>Kalamazoo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Fibonacci Series</dc:title>
  <dc:creator>Alyce Brady</dc:creator>
  <cp:lastModifiedBy>Alyce Brady</cp:lastModifiedBy>
  <cp:revision>15</cp:revision>
  <dcterms:created xsi:type="dcterms:W3CDTF">2018-04-20T14:48:22Z</dcterms:created>
  <dcterms:modified xsi:type="dcterms:W3CDTF">2020-04-14T18:56:21Z</dcterms:modified>
</cp:coreProperties>
</file>